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1"/>
  </p:handout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9900" y="1066800"/>
            <a:ext cx="11252200" cy="4724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78435"/>
            <a:ext cx="12192000" cy="65004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0650"/>
            <a:ext cx="12192000" cy="66167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6265" y="0"/>
            <a:ext cx="1099883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830" y="0"/>
            <a:ext cx="1211770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2545"/>
            <a:ext cx="12192000" cy="677291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3850" y="222250"/>
            <a:ext cx="11544300" cy="641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8" baseType="lpstr">
      <vt:lpstr>Arial</vt:lpstr>
      <vt:lpstr>宋体</vt:lpstr>
      <vt:lpstr>Wingdings</vt:lpstr>
      <vt:lpstr>Calibri</vt:lpstr>
      <vt:lpstr>Helvetica Neue</vt:lpstr>
      <vt:lpstr>汉仪书宋二KW</vt:lpstr>
      <vt:lpstr>微软雅黑</vt:lpstr>
      <vt:lpstr>汉仪旗黑</vt:lpstr>
      <vt:lpstr>宋体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zpw</dc:creator>
  <cp:lastModifiedBy>猫尾巴~</cp:lastModifiedBy>
  <cp:revision>14</cp:revision>
  <dcterms:created xsi:type="dcterms:W3CDTF">2022-12-03T14:42:55Z</dcterms:created>
  <dcterms:modified xsi:type="dcterms:W3CDTF">2022-12-03T14:42:55Z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2052-4.6.1.7467</vt:lpwstr>
  </property>
  <property fmtid="{D5CDD505-2E9C-101B-9397-08002B2CF9AE}" pid="3" name="ICV">
    <vt:lpwstr>064E9FEC7E46906D1B5E8B635370E702</vt:lpwstr>
  </property>
</Properties>
</file>

<file path=docProps/thumbnail.jpeg>
</file>